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1" r:id="rId4"/>
    <p:sldId id="262" r:id="rId5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6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7AA51BD-E55D-D85C-A74F-05D569DEC55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5C55EB7C-ED56-FE4F-627C-AFC106A2EB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D4EB0CA-8F78-FE6E-BF33-2DDE5D264D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97094-28A7-400D-959D-A9C311F80C8E}" type="datetimeFigureOut">
              <a:rPr lang="de-CH" smtClean="0"/>
              <a:t>19.10.2023</a:t>
            </a:fld>
            <a:endParaRPr lang="de-CH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2FA59AC-D7A4-A042-CB94-D5A2E420B1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C826412-68A2-0406-AF7E-004BD26921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30A83-7282-4EC0-B122-92567D014080}" type="slidenum">
              <a:rPr lang="de-CH" smtClean="0"/>
              <a:t>‹Nr.›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2523929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D87C620-D819-3FA2-E7B7-CFFDAFE0F9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EE71893A-B46D-5AC4-FE1E-1B4C544D96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B9DDF05-0D8B-5305-7D07-760A026D5D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97094-28A7-400D-959D-A9C311F80C8E}" type="datetimeFigureOut">
              <a:rPr lang="de-CH" smtClean="0"/>
              <a:t>19.10.2023</a:t>
            </a:fld>
            <a:endParaRPr lang="de-CH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9B64C5D-8EAA-0B15-A1AF-2A8BB19E9B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D4B1876-DDBD-CD37-5BAA-0846E56334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30A83-7282-4EC0-B122-92567D014080}" type="slidenum">
              <a:rPr lang="de-CH" smtClean="0"/>
              <a:t>‹Nr.›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8601389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96530C5F-7AE6-8FA2-DB58-D907850503D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9F70D434-864D-CC9A-CE7B-0666457F43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8F9B782-2E81-F25C-25B7-8AD84D3FDC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97094-28A7-400D-959D-A9C311F80C8E}" type="datetimeFigureOut">
              <a:rPr lang="de-CH" smtClean="0"/>
              <a:t>19.10.2023</a:t>
            </a:fld>
            <a:endParaRPr lang="de-CH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39ECE43-9C19-7097-A50A-4C237D701E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72F7950-953C-BB20-C106-08B8DECE6D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30A83-7282-4EC0-B122-92567D014080}" type="slidenum">
              <a:rPr lang="de-CH" smtClean="0"/>
              <a:t>‹Nr.›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2003835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7719D8E-54C9-2DA1-8548-941587586C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2D56797-BDCD-1B7A-967B-A1A9A0D188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1EAB8DD-0F83-B906-FFDB-30CAA4B771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97094-28A7-400D-959D-A9C311F80C8E}" type="datetimeFigureOut">
              <a:rPr lang="de-CH" smtClean="0"/>
              <a:t>19.10.2023</a:t>
            </a:fld>
            <a:endParaRPr lang="de-CH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25B7181-2179-C958-6DF7-578E9F2704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E28D0BF-9A8B-7ECE-6F47-5E7B8AD7D2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30A83-7282-4EC0-B122-92567D014080}" type="slidenum">
              <a:rPr lang="de-CH" smtClean="0"/>
              <a:t>‹Nr.›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4234957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F0A817D-4398-3BE2-9145-9BFD8E6FF3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D04D0AD6-7882-F2E2-E7A3-0E606C22BC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80486E4-A682-706A-414A-4D5E2D0014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97094-28A7-400D-959D-A9C311F80C8E}" type="datetimeFigureOut">
              <a:rPr lang="de-CH" smtClean="0"/>
              <a:t>19.10.2023</a:t>
            </a:fld>
            <a:endParaRPr lang="de-CH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EDDD350-7C0A-7B1A-01D0-D1F908107D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B797B22-7169-DC37-44E1-A7ADC1A3D7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30A83-7282-4EC0-B122-92567D014080}" type="slidenum">
              <a:rPr lang="de-CH" smtClean="0"/>
              <a:t>‹Nr.›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6993413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ACC55DF-452B-4082-A5D7-96A86115B5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9205A8D-C28A-8185-1D16-DE6393D86CA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ED12F2A7-882B-6A9D-7F92-ECE9F7A54B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0F6E8767-AFA5-ECB2-C0FC-10456537C5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97094-28A7-400D-959D-A9C311F80C8E}" type="datetimeFigureOut">
              <a:rPr lang="de-CH" smtClean="0"/>
              <a:t>19.10.2023</a:t>
            </a:fld>
            <a:endParaRPr lang="de-CH" dirty="0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CCF95CAB-F30E-E28C-3F3C-63A9AEE7FB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EE0E9939-2409-337A-5C4F-0BEFAD91C2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30A83-7282-4EC0-B122-92567D014080}" type="slidenum">
              <a:rPr lang="de-CH" smtClean="0"/>
              <a:t>‹Nr.›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5426105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CC40445-5026-D352-E98A-C10D565EB5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B95C1183-AD2E-7AFE-9249-B50C02F6CE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7F0C6839-3C9B-C757-7CA3-78D76355113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0376796F-D2BC-2F18-FA7E-459A11BE465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6519CA87-E807-754B-C0ED-F11092B7F50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0D386FF1-7E67-671D-16B1-26CFCD01A6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97094-28A7-400D-959D-A9C311F80C8E}" type="datetimeFigureOut">
              <a:rPr lang="de-CH" smtClean="0"/>
              <a:t>19.10.2023</a:t>
            </a:fld>
            <a:endParaRPr lang="de-CH" dirty="0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4F8DAB7F-A181-3F25-5D97-34370FF25A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32C0F779-7937-5077-A751-DDF24EB072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30A83-7282-4EC0-B122-92567D014080}" type="slidenum">
              <a:rPr lang="de-CH" smtClean="0"/>
              <a:t>‹Nr.›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5076445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0C004A1-9D08-65A5-AAE3-E56799C888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1A957F38-6CC4-1996-76F1-613B16BF00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97094-28A7-400D-959D-A9C311F80C8E}" type="datetimeFigureOut">
              <a:rPr lang="de-CH" smtClean="0"/>
              <a:t>19.10.2023</a:t>
            </a:fld>
            <a:endParaRPr lang="de-CH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F511150E-00A6-7F8E-AFC7-2A5179F47E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090EC864-3EF3-EC37-F956-3F158BBE29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30A83-7282-4EC0-B122-92567D014080}" type="slidenum">
              <a:rPr lang="de-CH" smtClean="0"/>
              <a:t>‹Nr.›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6202182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4CC9F453-686E-22E4-1A32-75B44CDC20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97094-28A7-400D-959D-A9C311F80C8E}" type="datetimeFigureOut">
              <a:rPr lang="de-CH" smtClean="0"/>
              <a:t>19.10.2023</a:t>
            </a:fld>
            <a:endParaRPr lang="de-CH" dirty="0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1A96CD1D-9C66-2BA8-EC23-967644FE2C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2FC9472C-64B2-224F-725C-80ADAAA3B0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30A83-7282-4EC0-B122-92567D014080}" type="slidenum">
              <a:rPr lang="de-CH" smtClean="0"/>
              <a:t>‹Nr.›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3132100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3C3EFD1-954C-DCA9-1E22-2A7E548659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2979764-95E5-6B44-497D-FFC3968D62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9698CB7E-F34D-C91F-9F22-579BC9470EE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01967032-7A3D-C857-9599-AAEAFFAC60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97094-28A7-400D-959D-A9C311F80C8E}" type="datetimeFigureOut">
              <a:rPr lang="de-CH" smtClean="0"/>
              <a:t>19.10.2023</a:t>
            </a:fld>
            <a:endParaRPr lang="de-CH" dirty="0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46A94ED7-3B43-6A63-E514-8ED245965F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044A8D73-CB56-E3F0-0547-125C89C216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30A83-7282-4EC0-B122-92567D014080}" type="slidenum">
              <a:rPr lang="de-CH" smtClean="0"/>
              <a:t>‹Nr.›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8098927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4FBCC70-FD65-5CCD-ABB1-AC544E1D8D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C6AFAFE0-D17D-3212-F34D-5E7FAE70E96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CH" dirty="0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280BEDCE-F803-F1B7-DA77-DC132F5EA3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D3E53B5E-2E7A-6055-80AF-3E4778120F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97094-28A7-400D-959D-A9C311F80C8E}" type="datetimeFigureOut">
              <a:rPr lang="de-CH" smtClean="0"/>
              <a:t>19.10.2023</a:t>
            </a:fld>
            <a:endParaRPr lang="de-CH" dirty="0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C837E43D-16A4-6F06-AC99-9DC45B2620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F25794C7-4CF9-82D6-2DEF-AFAB0A7693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30A83-7282-4EC0-B122-92567D014080}" type="slidenum">
              <a:rPr lang="de-CH" smtClean="0"/>
              <a:t>‹Nr.›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6445822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B99A0734-881B-C9EB-5031-4D8CD41809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1CD6B1F5-E729-EED5-8F0B-CB4EF2EF8F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751C097-56C0-22C3-67C6-70F3780DE0F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297094-28A7-400D-959D-A9C311F80C8E}" type="datetimeFigureOut">
              <a:rPr lang="de-CH" smtClean="0"/>
              <a:t>19.10.2023</a:t>
            </a:fld>
            <a:endParaRPr lang="de-CH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08222B2-4F4D-ECF4-342A-98A44B1A3EC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CH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CDA833F-3575-5E1F-4CA7-4F48FF6EC8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130A83-7282-4EC0-B122-92567D014080}" type="slidenum">
              <a:rPr lang="de-CH" smtClean="0"/>
              <a:t>‹Nr.›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0086179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59EF30C2-29AC-4A0D-BC0A-A679CF113E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reeform 13">
            <a:extLst>
              <a:ext uri="{FF2B5EF4-FFF2-40B4-BE49-F238E27FC236}">
                <a16:creationId xmlns:a16="http://schemas.microsoft.com/office/drawing/2014/main" id="{9C682A1A-5B2D-4111-BBD6-620165633E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00500" y="1087403"/>
            <a:ext cx="8191500" cy="5770597"/>
          </a:xfrm>
          <a:custGeom>
            <a:avLst/>
            <a:gdLst>
              <a:gd name="connsiteX0" fmla="*/ 4929467 w 8191500"/>
              <a:gd name="connsiteY0" fmla="*/ 0 h 5770597"/>
              <a:gd name="connsiteX1" fmla="*/ 8065066 w 8191500"/>
              <a:gd name="connsiteY1" fmla="*/ 1118513 h 5770597"/>
              <a:gd name="connsiteX2" fmla="*/ 8191500 w 8191500"/>
              <a:gd name="connsiteY2" fmla="*/ 1227339 h 5770597"/>
              <a:gd name="connsiteX3" fmla="*/ 8191500 w 8191500"/>
              <a:gd name="connsiteY3" fmla="*/ 5770597 h 5770597"/>
              <a:gd name="connsiteX4" fmla="*/ 79523 w 8191500"/>
              <a:gd name="connsiteY4" fmla="*/ 5770597 h 5770597"/>
              <a:gd name="connsiteX5" fmla="*/ 56799 w 8191500"/>
              <a:gd name="connsiteY5" fmla="*/ 5644158 h 5770597"/>
              <a:gd name="connsiteX6" fmla="*/ 0 w 8191500"/>
              <a:gd name="connsiteY6" fmla="*/ 4898209 h 5770597"/>
              <a:gd name="connsiteX7" fmla="*/ 4929467 w 8191500"/>
              <a:gd name="connsiteY7" fmla="*/ 0 h 57705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191500" h="5770597">
                <a:moveTo>
                  <a:pt x="4929467" y="0"/>
                </a:moveTo>
                <a:cubicBezTo>
                  <a:pt x="6120547" y="0"/>
                  <a:pt x="7212963" y="419755"/>
                  <a:pt x="8065066" y="1118513"/>
                </a:cubicBezTo>
                <a:lnTo>
                  <a:pt x="8191500" y="1227339"/>
                </a:lnTo>
                <a:lnTo>
                  <a:pt x="8191500" y="5770597"/>
                </a:lnTo>
                <a:lnTo>
                  <a:pt x="79523" y="5770597"/>
                </a:lnTo>
                <a:lnTo>
                  <a:pt x="56799" y="5644158"/>
                </a:lnTo>
                <a:cubicBezTo>
                  <a:pt x="19398" y="5400934"/>
                  <a:pt x="0" y="5151822"/>
                  <a:pt x="0" y="4898209"/>
                </a:cubicBezTo>
                <a:cubicBezTo>
                  <a:pt x="0" y="2193003"/>
                  <a:pt x="2206998" y="0"/>
                  <a:pt x="4929467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F733A1A3-AC87-45E3-FA1E-EC2A26E5B1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093520" y="2744662"/>
            <a:ext cx="7095432" cy="2387600"/>
          </a:xfrm>
        </p:spPr>
        <p:txBody>
          <a:bodyPr>
            <a:normAutofit/>
          </a:bodyPr>
          <a:lstStyle/>
          <a:p>
            <a:r>
              <a:rPr lang="de-CH" sz="4700" b="1" dirty="0">
                <a:solidFill>
                  <a:srgbClr val="FFFFFF"/>
                </a:solidFill>
              </a:rPr>
              <a:t>MAS</a:t>
            </a:r>
            <a:r>
              <a:rPr lang="de-CH" sz="4700" dirty="0">
                <a:solidFill>
                  <a:srgbClr val="FFFFFF"/>
                </a:solidFill>
              </a:rPr>
              <a:t> </a:t>
            </a:r>
            <a:r>
              <a:rPr lang="de-CH" sz="4700" b="1" dirty="0">
                <a:solidFill>
                  <a:srgbClr val="FFFFFF"/>
                </a:solidFill>
              </a:rPr>
              <a:t>Hebammenkompetenzen</a:t>
            </a:r>
            <a:r>
              <a:rPr lang="de-CH" sz="4700" dirty="0">
                <a:solidFill>
                  <a:srgbClr val="FFFFFF"/>
                </a:solidFill>
              </a:rPr>
              <a:t> </a:t>
            </a:r>
            <a:r>
              <a:rPr lang="de-CH" sz="4700" b="1" baseline="30000" dirty="0">
                <a:solidFill>
                  <a:srgbClr val="FFFFFF"/>
                </a:solidFill>
              </a:rPr>
              <a:t>plus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BFE27ED0-AAA8-A032-DEF6-659A27964B9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093520" y="5224337"/>
            <a:ext cx="6589707" cy="1329443"/>
          </a:xfrm>
        </p:spPr>
        <p:txBody>
          <a:bodyPr>
            <a:normAutofit/>
          </a:bodyPr>
          <a:lstStyle/>
          <a:p>
            <a:pPr algn="r"/>
            <a:r>
              <a:rPr lang="de-CH" dirty="0">
                <a:solidFill>
                  <a:srgbClr val="FFFFFF"/>
                </a:solidFill>
              </a:rPr>
              <a:t>Master in Advanced Studies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266A0658-1CC4-4B0D-AAB7-A702286AFB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06241" y="183933"/>
            <a:ext cx="0" cy="1597708"/>
          </a:xfrm>
          <a:prstGeom prst="line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A04F1504-431A-4D86-9091-AE7E4B3337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292348" y="1"/>
            <a:ext cx="2279742" cy="1267785"/>
          </a:xfrm>
          <a:custGeom>
            <a:avLst/>
            <a:gdLst>
              <a:gd name="connsiteX0" fmla="*/ 0 w 2279742"/>
              <a:gd name="connsiteY0" fmla="*/ 0 h 1267785"/>
              <a:gd name="connsiteX1" fmla="*/ 138700 w 2279742"/>
              <a:gd name="connsiteY1" fmla="*/ 0 h 1267785"/>
              <a:gd name="connsiteX2" fmla="*/ 138700 w 2279742"/>
              <a:gd name="connsiteY2" fmla="*/ 1078193 h 1267785"/>
              <a:gd name="connsiteX3" fmla="*/ 2002733 w 2279742"/>
              <a:gd name="connsiteY3" fmla="*/ 0 h 1267785"/>
              <a:gd name="connsiteX4" fmla="*/ 2279742 w 2279742"/>
              <a:gd name="connsiteY4" fmla="*/ 0 h 1267785"/>
              <a:gd name="connsiteX5" fmla="*/ 104026 w 2279742"/>
              <a:gd name="connsiteY5" fmla="*/ 1258503 h 1267785"/>
              <a:gd name="connsiteX6" fmla="*/ 69351 w 2279742"/>
              <a:gd name="connsiteY6" fmla="*/ 1267785 h 1267785"/>
              <a:gd name="connsiteX7" fmla="*/ 0 w 2279742"/>
              <a:gd name="connsiteY7" fmla="*/ 1198436 h 12677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279742" h="1267785">
                <a:moveTo>
                  <a:pt x="0" y="0"/>
                </a:moveTo>
                <a:lnTo>
                  <a:pt x="138700" y="0"/>
                </a:lnTo>
                <a:lnTo>
                  <a:pt x="138700" y="1078193"/>
                </a:lnTo>
                <a:lnTo>
                  <a:pt x="2002733" y="0"/>
                </a:lnTo>
                <a:lnTo>
                  <a:pt x="2279742" y="0"/>
                </a:lnTo>
                <a:lnTo>
                  <a:pt x="104026" y="1258503"/>
                </a:lnTo>
                <a:cubicBezTo>
                  <a:pt x="93484" y="1264595"/>
                  <a:pt x="81523" y="1267796"/>
                  <a:pt x="69351" y="1267785"/>
                </a:cubicBezTo>
                <a:cubicBezTo>
                  <a:pt x="31049" y="1267785"/>
                  <a:pt x="0" y="1236737"/>
                  <a:pt x="0" y="1198436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EA804283-B929-4503-802F-4585376E2B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AD3811F5-514E-49A4-B382-673ED228A4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69044" y="514898"/>
            <a:ext cx="2393351" cy="2328423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067AD921-1CEE-4C1B-9AA3-C66D908DDD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2949740"/>
            <a:ext cx="1186451" cy="1771650"/>
          </a:xfrm>
          <a:custGeom>
            <a:avLst/>
            <a:gdLst>
              <a:gd name="connsiteX0" fmla="*/ 61913 w 1186451"/>
              <a:gd name="connsiteY0" fmla="*/ 0 h 1771650"/>
              <a:gd name="connsiteX1" fmla="*/ 1186451 w 1186451"/>
              <a:gd name="connsiteY1" fmla="*/ 0 h 1771650"/>
              <a:gd name="connsiteX2" fmla="*/ 1186451 w 1186451"/>
              <a:gd name="connsiteY2" fmla="*/ 123825 h 1771650"/>
              <a:gd name="connsiteX3" fmla="*/ 123825 w 1186451"/>
              <a:gd name="connsiteY3" fmla="*/ 123825 h 1771650"/>
              <a:gd name="connsiteX4" fmla="*/ 123825 w 1186451"/>
              <a:gd name="connsiteY4" fmla="*/ 1647825 h 1771650"/>
              <a:gd name="connsiteX5" fmla="*/ 1186451 w 1186451"/>
              <a:gd name="connsiteY5" fmla="*/ 1647825 h 1771650"/>
              <a:gd name="connsiteX6" fmla="*/ 1186451 w 1186451"/>
              <a:gd name="connsiteY6" fmla="*/ 1771650 h 1771650"/>
              <a:gd name="connsiteX7" fmla="*/ 61913 w 1186451"/>
              <a:gd name="connsiteY7" fmla="*/ 1771650 h 1771650"/>
              <a:gd name="connsiteX8" fmla="*/ 0 w 1186451"/>
              <a:gd name="connsiteY8" fmla="*/ 1709738 h 1771650"/>
              <a:gd name="connsiteX9" fmla="*/ 0 w 1186451"/>
              <a:gd name="connsiteY9" fmla="*/ 61913 h 1771650"/>
              <a:gd name="connsiteX10" fmla="*/ 61913 w 1186451"/>
              <a:gd name="connsiteY10" fmla="*/ 0 h 1771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86451" h="1771650">
                <a:moveTo>
                  <a:pt x="61913" y="0"/>
                </a:moveTo>
                <a:lnTo>
                  <a:pt x="1186451" y="0"/>
                </a:lnTo>
                <a:lnTo>
                  <a:pt x="1186451" y="123825"/>
                </a:lnTo>
                <a:lnTo>
                  <a:pt x="123825" y="123825"/>
                </a:lnTo>
                <a:lnTo>
                  <a:pt x="123825" y="1647825"/>
                </a:lnTo>
                <a:lnTo>
                  <a:pt x="1186451" y="1647825"/>
                </a:lnTo>
                <a:lnTo>
                  <a:pt x="1186451" y="1771650"/>
                </a:lnTo>
                <a:lnTo>
                  <a:pt x="61913" y="1771650"/>
                </a:lnTo>
                <a:cubicBezTo>
                  <a:pt x="27719" y="1771650"/>
                  <a:pt x="0" y="1743932"/>
                  <a:pt x="0" y="1709738"/>
                </a:cubicBez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2" name="Arc 21">
            <a:extLst>
              <a:ext uri="{FF2B5EF4-FFF2-40B4-BE49-F238E27FC236}">
                <a16:creationId xmlns:a16="http://schemas.microsoft.com/office/drawing/2014/main" id="{C36A08F5-3B56-47C5-A371-9187BE56E1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539683" y="4203427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97699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3B5F8FB9-93B9-4832-A062-85E1B6A5AF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3" name="Inhaltsplatzhalter 6">
            <a:extLst>
              <a:ext uri="{FF2B5EF4-FFF2-40B4-BE49-F238E27FC236}">
                <a16:creationId xmlns:a16="http://schemas.microsoft.com/office/drawing/2014/main" id="{F3BAA1A4-6395-EBF9-B09B-AAEFBED4B01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-1" b="6559"/>
          <a:stretch/>
        </p:blipFill>
        <p:spPr>
          <a:xfrm>
            <a:off x="1669474" y="10"/>
            <a:ext cx="10522527" cy="6857990"/>
          </a:xfrm>
          <a:custGeom>
            <a:avLst/>
            <a:gdLst/>
            <a:ahLst/>
            <a:cxnLst/>
            <a:rect l="l" t="t" r="r" b="b"/>
            <a:pathLst>
              <a:path w="10522527" h="6858000">
                <a:moveTo>
                  <a:pt x="2882142" y="0"/>
                </a:moveTo>
                <a:lnTo>
                  <a:pt x="10522527" y="0"/>
                </a:lnTo>
                <a:lnTo>
                  <a:pt x="10522527" y="6858000"/>
                </a:lnTo>
                <a:lnTo>
                  <a:pt x="80697" y="6858000"/>
                </a:lnTo>
                <a:lnTo>
                  <a:pt x="37339" y="6516785"/>
                </a:lnTo>
                <a:cubicBezTo>
                  <a:pt x="12648" y="6273664"/>
                  <a:pt x="0" y="6026982"/>
                  <a:pt x="0" y="5777347"/>
                </a:cubicBezTo>
                <a:cubicBezTo>
                  <a:pt x="0" y="3530630"/>
                  <a:pt x="1024495" y="1523197"/>
                  <a:pt x="2631803" y="196728"/>
                </a:cubicBezTo>
                <a:close/>
              </a:path>
            </a:pathLst>
          </a:custGeom>
        </p:spPr>
      </p:pic>
      <p:sp>
        <p:nvSpPr>
          <p:cNvPr id="10" name="Arc 9">
            <a:extLst>
              <a:ext uri="{FF2B5EF4-FFF2-40B4-BE49-F238E27FC236}">
                <a16:creationId xmlns:a16="http://schemas.microsoft.com/office/drawing/2014/main" id="{F37E8EB2-7BE0-4F3D-921C-F4E9C2C149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1427715">
            <a:off x="1108520" y="775849"/>
            <a:ext cx="2987899" cy="2987899"/>
          </a:xfrm>
          <a:prstGeom prst="arc">
            <a:avLst>
              <a:gd name="adj1" fmla="val 16200000"/>
              <a:gd name="adj2" fmla="val 2287352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E77AE46B-A945-4A7E-9911-903176079D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0742" y="5649686"/>
            <a:ext cx="546100" cy="546100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5762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7" name="Rectangle 36">
            <a:extLst>
              <a:ext uri="{FF2B5EF4-FFF2-40B4-BE49-F238E27FC236}">
                <a16:creationId xmlns:a16="http://schemas.microsoft.com/office/drawing/2014/main" id="{E92FEB64-6EEA-4759-B4A4-BD2C1E660B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B10BB131-AC8E-4A8E-A5D1-36260F720C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07393" y="847600"/>
            <a:ext cx="4619938" cy="461993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31146557-DF1D-6AA1-090B-A794EEBA50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9278" y="1233241"/>
            <a:ext cx="3240506" cy="4064628"/>
          </a:xfrm>
        </p:spPr>
        <p:txBody>
          <a:bodyPr>
            <a:normAutofit/>
          </a:bodyPr>
          <a:lstStyle/>
          <a:p>
            <a:r>
              <a:rPr lang="de-CH" b="1" dirty="0">
                <a:solidFill>
                  <a:srgbClr val="FFFFFF"/>
                </a:solidFill>
              </a:rPr>
              <a:t>Wahl CAS</a:t>
            </a:r>
            <a:endParaRPr lang="de-CH" dirty="0">
              <a:solidFill>
                <a:srgbClr val="FFFFFF"/>
              </a:solidFill>
            </a:endParaRPr>
          </a:p>
        </p:txBody>
      </p:sp>
      <p:sp>
        <p:nvSpPr>
          <p:cNvPr id="41" name="Freeform: Shape 40">
            <a:extLst>
              <a:ext uri="{FF2B5EF4-FFF2-40B4-BE49-F238E27FC236}">
                <a16:creationId xmlns:a16="http://schemas.microsoft.com/office/drawing/2014/main" id="{14847E93-7DC1-4D4B-8829-B19AA7137C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30529" y="0"/>
            <a:ext cx="1155142" cy="591009"/>
          </a:xfrm>
          <a:custGeom>
            <a:avLst/>
            <a:gdLst>
              <a:gd name="connsiteX0" fmla="*/ 1355 w 1155142"/>
              <a:gd name="connsiteY0" fmla="*/ 0 h 591009"/>
              <a:gd name="connsiteX1" fmla="*/ 1153787 w 1155142"/>
              <a:gd name="connsiteY1" fmla="*/ 0 h 591009"/>
              <a:gd name="connsiteX2" fmla="*/ 1155142 w 1155142"/>
              <a:gd name="connsiteY2" fmla="*/ 13438 h 591009"/>
              <a:gd name="connsiteX3" fmla="*/ 577571 w 1155142"/>
              <a:gd name="connsiteY3" fmla="*/ 591009 h 591009"/>
              <a:gd name="connsiteX4" fmla="*/ 0 w 1155142"/>
              <a:gd name="connsiteY4" fmla="*/ 13438 h 591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5142" h="591009">
                <a:moveTo>
                  <a:pt x="1355" y="0"/>
                </a:moveTo>
                <a:lnTo>
                  <a:pt x="1153787" y="0"/>
                </a:lnTo>
                <a:lnTo>
                  <a:pt x="1155142" y="13438"/>
                </a:lnTo>
                <a:cubicBezTo>
                  <a:pt x="1155142" y="332422"/>
                  <a:pt x="896555" y="591009"/>
                  <a:pt x="577571" y="591009"/>
                </a:cubicBezTo>
                <a:cubicBezTo>
                  <a:pt x="258587" y="591009"/>
                  <a:pt x="0" y="332422"/>
                  <a:pt x="0" y="13438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3" name="Freeform: Shape 42">
            <a:extLst>
              <a:ext uri="{FF2B5EF4-FFF2-40B4-BE49-F238E27FC236}">
                <a16:creationId xmlns:a16="http://schemas.microsoft.com/office/drawing/2014/main" id="{5566D6E1-03A1-4D73-A4E0-35D74D568A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961511" y="-1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5" name="Freeform: Shape 44">
            <a:extLst>
              <a:ext uri="{FF2B5EF4-FFF2-40B4-BE49-F238E27FC236}">
                <a16:creationId xmlns:a16="http://schemas.microsoft.com/office/drawing/2014/main" id="{9F835A99-04AC-494A-A572-AFE8413CC9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2936831"/>
            <a:ext cx="159741" cy="552996"/>
          </a:xfrm>
          <a:custGeom>
            <a:avLst/>
            <a:gdLst>
              <a:gd name="connsiteX0" fmla="*/ 159741 w 159741"/>
              <a:gd name="connsiteY0" fmla="*/ 0 h 552996"/>
              <a:gd name="connsiteX1" fmla="*/ 159741 w 159741"/>
              <a:gd name="connsiteY1" fmla="*/ 552996 h 552996"/>
              <a:gd name="connsiteX2" fmla="*/ 141849 w 159741"/>
              <a:gd name="connsiteY2" fmla="*/ 543285 h 552996"/>
              <a:gd name="connsiteX3" fmla="*/ 0 w 159741"/>
              <a:gd name="connsiteY3" fmla="*/ 276498 h 552996"/>
              <a:gd name="connsiteX4" fmla="*/ 141849 w 159741"/>
              <a:gd name="connsiteY4" fmla="*/ 9711 h 552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9741" h="552996">
                <a:moveTo>
                  <a:pt x="159741" y="0"/>
                </a:moveTo>
                <a:lnTo>
                  <a:pt x="159741" y="552996"/>
                </a:lnTo>
                <a:lnTo>
                  <a:pt x="141849" y="543285"/>
                </a:lnTo>
                <a:cubicBezTo>
                  <a:pt x="56268" y="485467"/>
                  <a:pt x="0" y="387554"/>
                  <a:pt x="0" y="276498"/>
                </a:cubicBezTo>
                <a:cubicBezTo>
                  <a:pt x="0" y="165443"/>
                  <a:pt x="56268" y="67529"/>
                  <a:pt x="141849" y="9711"/>
                </a:cubicBezTo>
                <a:close/>
              </a:path>
            </a:pathLst>
          </a:custGeom>
          <a:solidFill>
            <a:schemeClr val="accent4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E5A402D-6267-CA05-7133-D6461A1D40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820880"/>
            <a:ext cx="5257799" cy="4889350"/>
          </a:xfrm>
        </p:spPr>
        <p:txBody>
          <a:bodyPr anchor="t">
            <a:normAutofit fontScale="92500" lnSpcReduction="10000"/>
          </a:bodyPr>
          <a:lstStyle/>
          <a:p>
            <a:endParaRPr lang="de-CH" dirty="0"/>
          </a:p>
          <a:p>
            <a:r>
              <a:rPr lang="de-CH" dirty="0"/>
              <a:t>CAS Family System Care</a:t>
            </a:r>
          </a:p>
          <a:p>
            <a:r>
              <a:rPr lang="de-CH" dirty="0"/>
              <a:t>CAS Integrative komplementäre Behandlungsansätze</a:t>
            </a:r>
          </a:p>
          <a:p>
            <a:r>
              <a:rPr lang="de-CH" dirty="0"/>
              <a:t>CAS Klient:innen und Patient:innen Edukation</a:t>
            </a:r>
          </a:p>
          <a:p>
            <a:r>
              <a:rPr lang="de-CH" dirty="0"/>
              <a:t>CAS Beratung</a:t>
            </a:r>
          </a:p>
          <a:p>
            <a:r>
              <a:rPr lang="de-CH" dirty="0"/>
              <a:t>CAS Geschäftsführen von Praxen</a:t>
            </a:r>
          </a:p>
          <a:p>
            <a:r>
              <a:rPr lang="de-CH" dirty="0"/>
              <a:t>CAS Leadership und Projektmanagement</a:t>
            </a:r>
          </a:p>
          <a:p>
            <a:r>
              <a:rPr lang="de-CH" dirty="0"/>
              <a:t>CAS Ausbilden in Gesundheitsberufen</a:t>
            </a:r>
          </a:p>
          <a:p>
            <a:endParaRPr lang="de-CH" dirty="0"/>
          </a:p>
        </p:txBody>
      </p:sp>
      <p:sp>
        <p:nvSpPr>
          <p:cNvPr id="47" name="Freeform: Shape 46">
            <a:extLst>
              <a:ext uri="{FF2B5EF4-FFF2-40B4-BE49-F238E27FC236}">
                <a16:creationId xmlns:a16="http://schemas.microsoft.com/office/drawing/2014/main" id="{7B786209-1B0B-4CA9-9BDD-F7327066A8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5835649"/>
            <a:ext cx="1548180" cy="1022351"/>
          </a:xfrm>
          <a:custGeom>
            <a:avLst/>
            <a:gdLst>
              <a:gd name="connsiteX0" fmla="*/ 61913 w 1548180"/>
              <a:gd name="connsiteY0" fmla="*/ 0 h 1022351"/>
              <a:gd name="connsiteX1" fmla="*/ 1548180 w 1548180"/>
              <a:gd name="connsiteY1" fmla="*/ 0 h 1022351"/>
              <a:gd name="connsiteX2" fmla="*/ 1548180 w 1548180"/>
              <a:gd name="connsiteY2" fmla="*/ 123825 h 1022351"/>
              <a:gd name="connsiteX3" fmla="*/ 123825 w 1548180"/>
              <a:gd name="connsiteY3" fmla="*/ 123825 h 1022351"/>
              <a:gd name="connsiteX4" fmla="*/ 123825 w 1548180"/>
              <a:gd name="connsiteY4" fmla="*/ 1022351 h 1022351"/>
              <a:gd name="connsiteX5" fmla="*/ 0 w 1548180"/>
              <a:gd name="connsiteY5" fmla="*/ 1022351 h 1022351"/>
              <a:gd name="connsiteX6" fmla="*/ 0 w 1548180"/>
              <a:gd name="connsiteY6" fmla="*/ 61913 h 1022351"/>
              <a:gd name="connsiteX7" fmla="*/ 61913 w 1548180"/>
              <a:gd name="connsiteY7" fmla="*/ 0 h 10223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48180" h="1022351">
                <a:moveTo>
                  <a:pt x="61913" y="0"/>
                </a:moveTo>
                <a:lnTo>
                  <a:pt x="1548180" y="0"/>
                </a:lnTo>
                <a:lnTo>
                  <a:pt x="1548180" y="123825"/>
                </a:lnTo>
                <a:lnTo>
                  <a:pt x="123825" y="123825"/>
                </a:lnTo>
                <a:lnTo>
                  <a:pt x="123825" y="1022351"/>
                </a:lnTo>
                <a:lnTo>
                  <a:pt x="0" y="1022351"/>
                </a:ln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9" name="Freeform: Shape 48">
            <a:extLst>
              <a:ext uri="{FF2B5EF4-FFF2-40B4-BE49-F238E27FC236}">
                <a16:creationId xmlns:a16="http://schemas.microsoft.com/office/drawing/2014/main" id="{2D2964BB-484D-45AE-AD66-D407D06296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405056" y="5717905"/>
            <a:ext cx="1771609" cy="1140095"/>
          </a:xfrm>
          <a:custGeom>
            <a:avLst/>
            <a:gdLst>
              <a:gd name="connsiteX0" fmla="*/ 1561721 w 1771609"/>
              <a:gd name="connsiteY0" fmla="*/ 763041 h 1140095"/>
              <a:gd name="connsiteX1" fmla="*/ 1623024 w 1771609"/>
              <a:gd name="connsiteY1" fmla="*/ 792810 h 1140095"/>
              <a:gd name="connsiteX2" fmla="*/ 1711735 w 1771609"/>
              <a:gd name="connsiteY2" fmla="*/ 970132 h 1140095"/>
              <a:gd name="connsiteX3" fmla="*/ 1771609 w 1771609"/>
              <a:gd name="connsiteY3" fmla="*/ 1140095 h 1140095"/>
              <a:gd name="connsiteX4" fmla="*/ 1637225 w 1771609"/>
              <a:gd name="connsiteY4" fmla="*/ 1140095 h 1140095"/>
              <a:gd name="connsiteX5" fmla="*/ 1594820 w 1771609"/>
              <a:gd name="connsiteY5" fmla="*/ 1019711 h 1140095"/>
              <a:gd name="connsiteX6" fmla="*/ 1513200 w 1771609"/>
              <a:gd name="connsiteY6" fmla="*/ 856627 h 1140095"/>
              <a:gd name="connsiteX7" fmla="*/ 1538499 w 1771609"/>
              <a:gd name="connsiteY7" fmla="*/ 770415 h 1140095"/>
              <a:gd name="connsiteX8" fmla="*/ 1561721 w 1771609"/>
              <a:gd name="connsiteY8" fmla="*/ 763041 h 1140095"/>
              <a:gd name="connsiteX9" fmla="*/ 933455 w 1771609"/>
              <a:gd name="connsiteY9" fmla="*/ 161309 h 1140095"/>
              <a:gd name="connsiteX10" fmla="*/ 957797 w 1771609"/>
              <a:gd name="connsiteY10" fmla="*/ 167970 h 1140095"/>
              <a:gd name="connsiteX11" fmla="*/ 1286982 w 1771609"/>
              <a:gd name="connsiteY11" fmla="*/ 387616 h 1140095"/>
              <a:gd name="connsiteX12" fmla="*/ 1293725 w 1771609"/>
              <a:gd name="connsiteY12" fmla="*/ 477075 h 1140095"/>
              <a:gd name="connsiteX13" fmla="*/ 1245453 w 1771609"/>
              <a:gd name="connsiteY13" fmla="*/ 499154 h 1140095"/>
              <a:gd name="connsiteX14" fmla="*/ 1245167 w 1771609"/>
              <a:gd name="connsiteY14" fmla="*/ 499154 h 1140095"/>
              <a:gd name="connsiteX15" fmla="*/ 1203638 w 1771609"/>
              <a:gd name="connsiteY15" fmla="*/ 484104 h 1140095"/>
              <a:gd name="connsiteX16" fmla="*/ 900647 w 1771609"/>
              <a:gd name="connsiteY16" fmla="*/ 281508 h 1140095"/>
              <a:gd name="connsiteX17" fmla="*/ 872454 w 1771609"/>
              <a:gd name="connsiteY17" fmla="*/ 196164 h 1140095"/>
              <a:gd name="connsiteX18" fmla="*/ 933455 w 1771609"/>
              <a:gd name="connsiteY18" fmla="*/ 161309 h 1140095"/>
              <a:gd name="connsiteX19" fmla="*/ 256260 w 1771609"/>
              <a:gd name="connsiteY19" fmla="*/ 29 h 1140095"/>
              <a:gd name="connsiteX20" fmla="*/ 454020 w 1771609"/>
              <a:gd name="connsiteY20" fmla="*/ 13474 h 1140095"/>
              <a:gd name="connsiteX21" fmla="*/ 509236 w 1771609"/>
              <a:gd name="connsiteY21" fmla="*/ 84182 h 1140095"/>
              <a:gd name="connsiteX22" fmla="*/ 445829 w 1771609"/>
              <a:gd name="connsiteY22" fmla="*/ 139871 h 1140095"/>
              <a:gd name="connsiteX23" fmla="*/ 437447 w 1771609"/>
              <a:gd name="connsiteY23" fmla="*/ 139395 h 1140095"/>
              <a:gd name="connsiteX24" fmla="*/ 73211 w 1771609"/>
              <a:gd name="connsiteY24" fmla="*/ 137204 h 1140095"/>
              <a:gd name="connsiteX25" fmla="*/ 749 w 1771609"/>
              <a:gd name="connsiteY25" fmla="*/ 84082 h 1140095"/>
              <a:gd name="connsiteX26" fmla="*/ 53871 w 1771609"/>
              <a:gd name="connsiteY26" fmla="*/ 11621 h 1140095"/>
              <a:gd name="connsiteX27" fmla="*/ 58352 w 1771609"/>
              <a:gd name="connsiteY27" fmla="*/ 11093 h 1140095"/>
              <a:gd name="connsiteX28" fmla="*/ 256260 w 1771609"/>
              <a:gd name="connsiteY28" fmla="*/ 29 h 1140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771609" h="1140095">
                <a:moveTo>
                  <a:pt x="1561721" y="763041"/>
                </a:moveTo>
                <a:cubicBezTo>
                  <a:pt x="1585506" y="760324"/>
                  <a:pt x="1609722" y="771249"/>
                  <a:pt x="1623024" y="792810"/>
                </a:cubicBezTo>
                <a:cubicBezTo>
                  <a:pt x="1656300" y="850065"/>
                  <a:pt x="1685920" y="909291"/>
                  <a:pt x="1711735" y="970132"/>
                </a:cubicBezTo>
                <a:lnTo>
                  <a:pt x="1771609" y="1140095"/>
                </a:lnTo>
                <a:lnTo>
                  <a:pt x="1637225" y="1140095"/>
                </a:lnTo>
                <a:lnTo>
                  <a:pt x="1594820" y="1019711"/>
                </a:lnTo>
                <a:cubicBezTo>
                  <a:pt x="1571072" y="963753"/>
                  <a:pt x="1543818" y="909282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45912" y="766367"/>
                  <a:pt x="1553792" y="763946"/>
                  <a:pt x="1561721" y="763041"/>
                </a:cubicBezTo>
                <a:close/>
                <a:moveTo>
                  <a:pt x="933455" y="161309"/>
                </a:moveTo>
                <a:cubicBezTo>
                  <a:pt x="941693" y="161855"/>
                  <a:pt x="949959" y="164025"/>
                  <a:pt x="957797" y="167970"/>
                </a:cubicBez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4290" y="172650"/>
                  <a:pt x="908742" y="159670"/>
                  <a:pt x="933455" y="161309"/>
                </a:cubicBezTo>
                <a:close/>
                <a:moveTo>
                  <a:pt x="256260" y="29"/>
                </a:moveTo>
                <a:cubicBezTo>
                  <a:pt x="322331" y="427"/>
                  <a:pt x="388378" y="4909"/>
                  <a:pt x="454020" y="13474"/>
                </a:cubicBezTo>
                <a:cubicBezTo>
                  <a:pt x="488793" y="17752"/>
                  <a:pt x="513514" y="49409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24093" y="3319"/>
                  <a:pt x="190189" y="-369"/>
                  <a:pt x="256260" y="29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51" name="Freeform: Shape 50">
            <a:extLst>
              <a:ext uri="{FF2B5EF4-FFF2-40B4-BE49-F238E27FC236}">
                <a16:creationId xmlns:a16="http://schemas.microsoft.com/office/drawing/2014/main" id="{6691AC69-A76E-4DAB-B565-468B6B87AC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132972" y="6258755"/>
            <a:ext cx="1565940" cy="599245"/>
          </a:xfrm>
          <a:custGeom>
            <a:avLst/>
            <a:gdLst>
              <a:gd name="connsiteX0" fmla="*/ 782970 w 1565940"/>
              <a:gd name="connsiteY0" fmla="*/ 0 h 599245"/>
              <a:gd name="connsiteX1" fmla="*/ 1528042 w 1565940"/>
              <a:gd name="connsiteY1" fmla="*/ 480469 h 599245"/>
              <a:gd name="connsiteX2" fmla="*/ 1565940 w 1565940"/>
              <a:gd name="connsiteY2" fmla="*/ 599245 h 599245"/>
              <a:gd name="connsiteX3" fmla="*/ 0 w 1565940"/>
              <a:gd name="connsiteY3" fmla="*/ 599245 h 599245"/>
              <a:gd name="connsiteX4" fmla="*/ 37898 w 1565940"/>
              <a:gd name="connsiteY4" fmla="*/ 480469 h 599245"/>
              <a:gd name="connsiteX5" fmla="*/ 782970 w 1565940"/>
              <a:gd name="connsiteY5" fmla="*/ 0 h 599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65940" h="599245">
                <a:moveTo>
                  <a:pt x="782970" y="0"/>
                </a:moveTo>
                <a:cubicBezTo>
                  <a:pt x="1117910" y="0"/>
                  <a:pt x="1405287" y="198118"/>
                  <a:pt x="1528042" y="480469"/>
                </a:cubicBezTo>
                <a:lnTo>
                  <a:pt x="1565940" y="599245"/>
                </a:lnTo>
                <a:lnTo>
                  <a:pt x="0" y="599245"/>
                </a:lnTo>
                <a:lnTo>
                  <a:pt x="37898" y="480469"/>
                </a:lnTo>
                <a:cubicBezTo>
                  <a:pt x="160653" y="198118"/>
                  <a:pt x="448030" y="0"/>
                  <a:pt x="78297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47980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7" name="Rectangle 46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Freeform: Shape 48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A0FDEE4-99E0-FE8F-D0F1-A0CF2212B4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de-CH" b="1" dirty="0">
                <a:solidFill>
                  <a:srgbClr val="FFFFFF"/>
                </a:solidFill>
              </a:rPr>
              <a:t>Wahl</a:t>
            </a:r>
            <a:r>
              <a:rPr lang="de-CH" dirty="0">
                <a:solidFill>
                  <a:srgbClr val="FFFFFF"/>
                </a:solidFill>
              </a:rPr>
              <a:t> </a:t>
            </a:r>
            <a:r>
              <a:rPr lang="de-CH" b="1" dirty="0">
                <a:solidFill>
                  <a:srgbClr val="FFFFFF"/>
                </a:solidFill>
              </a:rPr>
              <a:t>Module</a:t>
            </a:r>
          </a:p>
        </p:txBody>
      </p:sp>
      <p:sp>
        <p:nvSpPr>
          <p:cNvPr id="51" name="Arc 50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Inhaltsplatzhalter 2">
            <a:extLst>
              <a:ext uri="{FF2B5EF4-FFF2-40B4-BE49-F238E27FC236}">
                <a16:creationId xmlns:a16="http://schemas.microsoft.com/office/drawing/2014/main" id="{F7094285-9F9B-936D-530D-82687B2C05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r>
              <a:rPr lang="de-CH" dirty="0"/>
              <a:t>Gesundheitswesen CH</a:t>
            </a:r>
          </a:p>
          <a:p>
            <a:r>
              <a:rPr lang="de-CH" dirty="0"/>
              <a:t>Family System Care Basic</a:t>
            </a:r>
          </a:p>
          <a:p>
            <a:r>
              <a:rPr lang="de-CH" dirty="0"/>
              <a:t>Homöopathie</a:t>
            </a:r>
          </a:p>
          <a:p>
            <a:r>
              <a:rPr lang="de-CH" dirty="0"/>
              <a:t>Phytotherapie</a:t>
            </a:r>
          </a:p>
          <a:p>
            <a:r>
              <a:rPr lang="de-CH" dirty="0"/>
              <a:t>Lösungsorientierte Beratung</a:t>
            </a:r>
          </a:p>
          <a:p>
            <a:r>
              <a:rPr lang="de-CH" dirty="0"/>
              <a:t>Interprofessionelle Kommunikation</a:t>
            </a:r>
          </a:p>
          <a:p>
            <a:r>
              <a:rPr lang="de-CH" dirty="0"/>
              <a:t>Clinical Leadership</a:t>
            </a:r>
          </a:p>
          <a:p>
            <a:r>
              <a:rPr lang="de-CH" dirty="0"/>
              <a:t>Praxisausbildung 1</a:t>
            </a:r>
          </a:p>
          <a:p>
            <a:r>
              <a:rPr lang="de-CH" dirty="0"/>
              <a:t>Methodik/Didaktik</a:t>
            </a:r>
          </a:p>
          <a:p>
            <a:r>
              <a:rPr lang="de-CH" dirty="0"/>
              <a:t>Ultraschall</a:t>
            </a:r>
          </a:p>
        </p:txBody>
      </p:sp>
    </p:spTree>
    <p:extLst>
      <p:ext uri="{BB962C8B-B14F-4D97-AF65-F5344CB8AC3E}">
        <p14:creationId xmlns:p14="http://schemas.microsoft.com/office/powerpoint/2010/main" val="34595984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62</Words>
  <Application>Microsoft Office PowerPoint</Application>
  <PresentationFormat>Breitbild</PresentationFormat>
  <Paragraphs>22</Paragraphs>
  <Slides>4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</vt:lpstr>
      <vt:lpstr>MAS Hebammenkompetenzen plus</vt:lpstr>
      <vt:lpstr>PowerPoint-Präsentation</vt:lpstr>
      <vt:lpstr>Wahl CAS</vt:lpstr>
      <vt:lpstr>Wahl Module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Corti Ingrid (cori)</dc:creator>
  <cp:lastModifiedBy>Hauser Regula (haur)</cp:lastModifiedBy>
  <cp:revision>15</cp:revision>
  <dcterms:created xsi:type="dcterms:W3CDTF">2023-10-17T12:29:04Z</dcterms:created>
  <dcterms:modified xsi:type="dcterms:W3CDTF">2023-10-19T07:41:59Z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10d9bad3-6dac-4e9a-89a3-89f3b8d247b2_Enabled">
    <vt:lpwstr>true</vt:lpwstr>
  </property>
  <property fmtid="{D5CDD505-2E9C-101B-9397-08002B2CF9AE}" pid="3" name="MSIP_Label_10d9bad3-6dac-4e9a-89a3-89f3b8d247b2_SetDate">
    <vt:lpwstr>2023-10-17T12:32:15Z</vt:lpwstr>
  </property>
  <property fmtid="{D5CDD505-2E9C-101B-9397-08002B2CF9AE}" pid="4" name="MSIP_Label_10d9bad3-6dac-4e9a-89a3-89f3b8d247b2_Method">
    <vt:lpwstr>Standard</vt:lpwstr>
  </property>
  <property fmtid="{D5CDD505-2E9C-101B-9397-08002B2CF9AE}" pid="5" name="MSIP_Label_10d9bad3-6dac-4e9a-89a3-89f3b8d247b2_Name">
    <vt:lpwstr>10d9bad3-6dac-4e9a-89a3-89f3b8d247b2</vt:lpwstr>
  </property>
  <property fmtid="{D5CDD505-2E9C-101B-9397-08002B2CF9AE}" pid="6" name="MSIP_Label_10d9bad3-6dac-4e9a-89a3-89f3b8d247b2_SiteId">
    <vt:lpwstr>5d1a9f9d-201f-4a10-b983-451cf65cbc1e</vt:lpwstr>
  </property>
  <property fmtid="{D5CDD505-2E9C-101B-9397-08002B2CF9AE}" pid="7" name="MSIP_Label_10d9bad3-6dac-4e9a-89a3-89f3b8d247b2_ActionId">
    <vt:lpwstr>4019a890-f63a-4803-8790-0cc00cdd5ed1</vt:lpwstr>
  </property>
  <property fmtid="{D5CDD505-2E9C-101B-9397-08002B2CF9AE}" pid="8" name="MSIP_Label_10d9bad3-6dac-4e9a-89a3-89f3b8d247b2_ContentBits">
    <vt:lpwstr>0</vt:lpwstr>
  </property>
</Properties>
</file>